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EF92D0-170D-42FC-82C2-FA377AA9ADF3}" v="1" dt="2023-07-03T12:28:19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>
        <p:scale>
          <a:sx n="125" d="100"/>
          <a:sy n="125" d="100"/>
        </p:scale>
        <p:origin x="3006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rico Merlo" userId="941c71f8d9ce617f" providerId="LiveId" clId="{6EEF92D0-170D-42FC-82C2-FA377AA9ADF3}"/>
    <pc:docChg chg="modSld">
      <pc:chgData name="Enrico Merlo" userId="941c71f8d9ce617f" providerId="LiveId" clId="{6EEF92D0-170D-42FC-82C2-FA377AA9ADF3}" dt="2023-07-03T13:08:42.400" v="455" actId="1035"/>
      <pc:docMkLst>
        <pc:docMk/>
      </pc:docMkLst>
      <pc:sldChg chg="addSp modSp mod">
        <pc:chgData name="Enrico Merlo" userId="941c71f8d9ce617f" providerId="LiveId" clId="{6EEF92D0-170D-42FC-82C2-FA377AA9ADF3}" dt="2023-07-03T13:08:42.400" v="455" actId="1035"/>
        <pc:sldMkLst>
          <pc:docMk/>
          <pc:sldMk cId="1721351023" sldId="256"/>
        </pc:sldMkLst>
        <pc:spChg chg="mod">
          <ac:chgData name="Enrico Merlo" userId="941c71f8d9ce617f" providerId="LiveId" clId="{6EEF92D0-170D-42FC-82C2-FA377AA9ADF3}" dt="2023-07-03T12:27:51.497" v="13" actId="113"/>
          <ac:spMkLst>
            <pc:docMk/>
            <pc:sldMk cId="1721351023" sldId="256"/>
            <ac:spMk id="86" creationId="{05855FF6-0649-F1E7-31E6-3EE30EBD0099}"/>
          </ac:spMkLst>
        </pc:spChg>
        <pc:spChg chg="mod">
          <ac:chgData name="Enrico Merlo" userId="941c71f8d9ce617f" providerId="LiveId" clId="{6EEF92D0-170D-42FC-82C2-FA377AA9ADF3}" dt="2023-07-03T12:50:28.633" v="326" actId="1076"/>
          <ac:spMkLst>
            <pc:docMk/>
            <pc:sldMk cId="1721351023" sldId="256"/>
            <ac:spMk id="87" creationId="{06FDB740-07BB-81CF-BBAA-F4003475D56A}"/>
          </ac:spMkLst>
        </pc:spChg>
        <pc:spChg chg="add mod">
          <ac:chgData name="Enrico Merlo" userId="941c71f8d9ce617f" providerId="LiveId" clId="{6EEF92D0-170D-42FC-82C2-FA377AA9ADF3}" dt="2023-07-03T13:08:42.400" v="455" actId="1035"/>
          <ac:spMkLst>
            <pc:docMk/>
            <pc:sldMk cId="1721351023" sldId="256"/>
            <ac:spMk id="1028" creationId="{D8295FF3-A378-FA7C-4C01-4A63FF9EEA0B}"/>
          </ac:spMkLst>
        </pc:spChg>
        <pc:grpChg chg="mod">
          <ac:chgData name="Enrico Merlo" userId="941c71f8d9ce617f" providerId="LiveId" clId="{6EEF92D0-170D-42FC-82C2-FA377AA9ADF3}" dt="2023-07-03T12:50:22.585" v="325" actId="1076"/>
          <ac:grpSpMkLst>
            <pc:docMk/>
            <pc:sldMk cId="1721351023" sldId="256"/>
            <ac:grpSpMk id="35" creationId="{577DAEE5-2F28-2F61-96EB-C124C06ABB47}"/>
          </ac:grpSpMkLst>
        </pc:grpChg>
        <pc:cxnChg chg="mod">
          <ac:chgData name="Enrico Merlo" userId="941c71f8d9ce617f" providerId="LiveId" clId="{6EEF92D0-170D-42FC-82C2-FA377AA9ADF3}" dt="2023-07-03T12:50:31.887" v="327" actId="14100"/>
          <ac:cxnSpMkLst>
            <pc:docMk/>
            <pc:sldMk cId="1721351023" sldId="256"/>
            <ac:cxnSpMk id="89" creationId="{FE725FCB-6C2D-101C-F422-8A83C8BE2AC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997A70-2671-8169-8FFB-ED0876D7B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FD8FA27-5086-D224-EC64-F095FF2FB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2D20F6-9F60-E70E-5F4B-28D699D9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158F71-9CA1-58F9-D668-126D9908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FA3D9C-8B4F-D309-CD27-3ED07AC3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26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CB04B1-48CA-CE1E-4134-E3683657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6A9CE1-B071-AC98-2F8D-BB911BBE3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169A02-D188-B694-8D87-813779FB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9D0618-EA8C-2CD3-B7FB-F2203724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CCDF31-99D9-9AF9-39FC-6361E6F7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170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35F610-F1AC-1F85-5A37-50C5C6157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F12F5C-DEDF-EC83-9F1D-43C2F5058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F5E606-EAE7-51EB-F749-1AB6CBDB1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F17404-75A8-BCE2-FD75-643D56D73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C9ECC9-9F8D-071C-F4EF-1E022DF8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865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B2242B-568D-2BDA-9037-29C56C34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7AF907-C1F2-E38F-BCC5-49A38AC7C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D7A750E-7D1A-BED0-73A1-68FB40463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3993584-71FB-1D9F-26F6-8AF463827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406D1A-D4C9-CAFA-C938-29FEF4DD8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A8FEC3-E385-5FB7-1D5A-B0B73314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05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0320D4-3DED-0807-DD64-0B1AAC124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7E8943-AFCF-134B-8988-D328D0E6D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A6E075-A16B-9D62-B5A7-DF20129AB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4336A60-5E59-AC14-B0A0-0BFFE06C1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AAD3CF3-98C5-3D0C-0E9B-ABBF675438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A2E888F-8255-6910-FEB9-5A3EAE294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3A7456A-DD2D-21A8-C7E4-FB212270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BE79B81-1EFE-33B6-BAF9-11F70FE0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7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BF04DE-0EED-76A9-6734-2B6075F1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C3DDD00-ECEE-D405-9D8C-08D50417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B0CADC4-C1E8-D8DC-7422-4B91135C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95C3FB-4DA9-9C03-ECEA-D3F070733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382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A38A5B8-C4A2-AF6C-02E7-7E31D043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3A80E48-C8A3-8694-9DF0-FA3D3685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91406A7-3BC8-41D6-CC3D-F5BE22321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045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A4479E-D7B9-E028-2550-A44ED16F4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769DDF-6A54-C5AA-C8CC-96159215A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0CCB112-B637-2CFE-BB46-900DB02E7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72E61A-41B7-D2F1-F70F-FB0C69F91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54EA6E-AD5E-F9DB-C4C9-BBF7088B6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1DEDA9-8C13-2331-326F-A7F71C88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874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1A066E-4CCE-8215-D6DE-1FD7694D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38172D4-150B-C0CE-BB52-FBF0B70CDB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D15BE3-7ECD-5227-551A-4FB8380FD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42D846-D1BF-D749-E1CD-ECBF56397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BDE0BFF-31BE-B5BE-BF1F-C18E167B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77E57D-0E49-115A-5BB5-F6652E40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279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C76E5E-3207-890D-78BC-E732D7C0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C4FBC31-E6AA-AE72-03E0-09A327996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45CDE1-261B-7A2B-4E09-D9E0814E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CAF428-B6A5-0204-53B1-8D7A5F1A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EDD32E-90FD-725E-BACB-BD05CCE5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039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66243C0-8ADD-13F1-E204-33FF86CE8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4B600B-B44C-FD5F-36D3-B6738F64D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AB7D42-F378-CD9B-A554-5074AA8A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D9A5A6-CF3B-EF3A-F53B-1BABB2EF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E7343C-03FC-81D7-1D62-4175A8E45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57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D2D79AF-9F83-E812-66CA-E7DAFE3DD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AAE448-CD0D-ABA9-2709-975462FE6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B20553-8966-0336-42AE-0B2732ACB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F006-13F6-4A12-A91B-5660EA1407CD}" type="datetimeFigureOut">
              <a:rPr lang="it-IT" smtClean="0"/>
              <a:t>03/07/2023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992766-913B-26C6-37B6-D89C4F6D3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134B15-B878-545A-B248-4A99A2306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2FCDE-0D5C-4344-870A-FFBB9E9F67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545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magine 84" descr="Immagine che contiene elettronica, Dispositivo elettronico, gadget, smartphone&#10;&#10;Descrizione generata automaticamente">
            <a:extLst>
              <a:ext uri="{FF2B5EF4-FFF2-40B4-BE49-F238E27FC236}">
                <a16:creationId xmlns:a16="http://schemas.microsoft.com/office/drawing/2014/main" id="{14F1673A-DBC3-BFC3-ABC5-DD2056C12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684722"/>
            <a:ext cx="2562351" cy="2525467"/>
          </a:xfrm>
          <a:prstGeom prst="rect">
            <a:avLst/>
          </a:prstGeom>
        </p:spPr>
      </p:pic>
      <p:sp>
        <p:nvSpPr>
          <p:cNvPr id="81" name="Figura a mano libera: forma 80">
            <a:extLst>
              <a:ext uri="{FF2B5EF4-FFF2-40B4-BE49-F238E27FC236}">
                <a16:creationId xmlns:a16="http://schemas.microsoft.com/office/drawing/2014/main" id="{5C59CB3A-F0EA-7CC8-C366-185BEA84FC3C}"/>
              </a:ext>
            </a:extLst>
          </p:cNvPr>
          <p:cNvSpPr/>
          <p:nvPr/>
        </p:nvSpPr>
        <p:spPr>
          <a:xfrm>
            <a:off x="6278880" y="3966277"/>
            <a:ext cx="5550693" cy="1707782"/>
          </a:xfrm>
          <a:custGeom>
            <a:avLst/>
            <a:gdLst>
              <a:gd name="connsiteX0" fmla="*/ 2247900 w 2247900"/>
              <a:gd name="connsiteY0" fmla="*/ 0 h 1124433"/>
              <a:gd name="connsiteX1" fmla="*/ 2076450 w 2247900"/>
              <a:gd name="connsiteY1" fmla="*/ 654050 h 1124433"/>
              <a:gd name="connsiteX2" fmla="*/ 1619250 w 2247900"/>
              <a:gd name="connsiteY2" fmla="*/ 1066800 h 1124433"/>
              <a:gd name="connsiteX3" fmla="*/ 0 w 2247900"/>
              <a:gd name="connsiteY3" fmla="*/ 1111250 h 1124433"/>
              <a:gd name="connsiteX0" fmla="*/ 2247900 w 2247900"/>
              <a:gd name="connsiteY0" fmla="*/ 0 h 1123292"/>
              <a:gd name="connsiteX1" fmla="*/ 2076450 w 2247900"/>
              <a:gd name="connsiteY1" fmla="*/ 654050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3270250 w 3270250"/>
              <a:gd name="connsiteY0" fmla="*/ 0 h 1312224"/>
              <a:gd name="connsiteX1" fmla="*/ 3124200 w 3270250"/>
              <a:gd name="connsiteY1" fmla="*/ 612775 h 1312224"/>
              <a:gd name="connsiteX2" fmla="*/ 2333625 w 3270250"/>
              <a:gd name="connsiteY2" fmla="*/ 1063625 h 1312224"/>
              <a:gd name="connsiteX3" fmla="*/ 0 w 3270250"/>
              <a:gd name="connsiteY3" fmla="*/ 1311275 h 1312224"/>
              <a:gd name="connsiteX0" fmla="*/ 3270250 w 3282355"/>
              <a:gd name="connsiteY0" fmla="*/ 0 h 1316101"/>
              <a:gd name="connsiteX1" fmla="*/ 3124200 w 3282355"/>
              <a:gd name="connsiteY1" fmla="*/ 612775 h 1316101"/>
              <a:gd name="connsiteX2" fmla="*/ 1708150 w 3282355"/>
              <a:gd name="connsiteY2" fmla="*/ 1228725 h 1316101"/>
              <a:gd name="connsiteX3" fmla="*/ 0 w 3282355"/>
              <a:gd name="connsiteY3" fmla="*/ 1311275 h 1316101"/>
              <a:gd name="connsiteX0" fmla="*/ 3270250 w 3270250"/>
              <a:gd name="connsiteY0" fmla="*/ 0 h 1316101"/>
              <a:gd name="connsiteX1" fmla="*/ 2781300 w 3270250"/>
              <a:gd name="connsiteY1" fmla="*/ 800100 h 1316101"/>
              <a:gd name="connsiteX2" fmla="*/ 1708150 w 3270250"/>
              <a:gd name="connsiteY2" fmla="*/ 1228725 h 1316101"/>
              <a:gd name="connsiteX3" fmla="*/ 0 w 3270250"/>
              <a:gd name="connsiteY3" fmla="*/ 1311275 h 1316101"/>
              <a:gd name="connsiteX0" fmla="*/ 4191793 w 4191793"/>
              <a:gd name="connsiteY0" fmla="*/ 0 h 1507362"/>
              <a:gd name="connsiteX1" fmla="*/ 3702843 w 4191793"/>
              <a:gd name="connsiteY1" fmla="*/ 800100 h 1507362"/>
              <a:gd name="connsiteX2" fmla="*/ 2629693 w 4191793"/>
              <a:gd name="connsiteY2" fmla="*/ 1228725 h 1507362"/>
              <a:gd name="connsiteX3" fmla="*/ 0 w 4191793"/>
              <a:gd name="connsiteY3" fmla="*/ 1506537 h 1507362"/>
              <a:gd name="connsiteX0" fmla="*/ 4191793 w 4191793"/>
              <a:gd name="connsiteY0" fmla="*/ 0 h 1508582"/>
              <a:gd name="connsiteX1" fmla="*/ 3702843 w 4191793"/>
              <a:gd name="connsiteY1" fmla="*/ 800100 h 1508582"/>
              <a:gd name="connsiteX2" fmla="*/ 1953418 w 4191793"/>
              <a:gd name="connsiteY2" fmla="*/ 1366838 h 1508582"/>
              <a:gd name="connsiteX3" fmla="*/ 0 w 4191793"/>
              <a:gd name="connsiteY3" fmla="*/ 1506537 h 1508582"/>
              <a:gd name="connsiteX0" fmla="*/ 4191793 w 4191793"/>
              <a:gd name="connsiteY0" fmla="*/ 0 h 1508582"/>
              <a:gd name="connsiteX1" fmla="*/ 3409949 w 4191793"/>
              <a:gd name="connsiteY1" fmla="*/ 823913 h 1508582"/>
              <a:gd name="connsiteX2" fmla="*/ 1953418 w 4191793"/>
              <a:gd name="connsiteY2" fmla="*/ 1366838 h 1508582"/>
              <a:gd name="connsiteX3" fmla="*/ 0 w 4191793"/>
              <a:gd name="connsiteY3" fmla="*/ 1506537 h 1508582"/>
              <a:gd name="connsiteX0" fmla="*/ 5550693 w 5550693"/>
              <a:gd name="connsiteY0" fmla="*/ 0 h 1707212"/>
              <a:gd name="connsiteX1" fmla="*/ 4768849 w 5550693"/>
              <a:gd name="connsiteY1" fmla="*/ 823913 h 1707212"/>
              <a:gd name="connsiteX2" fmla="*/ 3312318 w 5550693"/>
              <a:gd name="connsiteY2" fmla="*/ 1366838 h 1707212"/>
              <a:gd name="connsiteX3" fmla="*/ 0 w 5550693"/>
              <a:gd name="connsiteY3" fmla="*/ 1706562 h 1707212"/>
              <a:gd name="connsiteX0" fmla="*/ 5550693 w 5550693"/>
              <a:gd name="connsiteY0" fmla="*/ 0 h 1707782"/>
              <a:gd name="connsiteX1" fmla="*/ 4768849 w 5550693"/>
              <a:gd name="connsiteY1" fmla="*/ 823913 h 1707782"/>
              <a:gd name="connsiteX2" fmla="*/ 2639218 w 5550693"/>
              <a:gd name="connsiteY2" fmla="*/ 1503363 h 1707782"/>
              <a:gd name="connsiteX3" fmla="*/ 0 w 5550693"/>
              <a:gd name="connsiteY3" fmla="*/ 1706562 h 1707782"/>
              <a:gd name="connsiteX0" fmla="*/ 5550693 w 5550693"/>
              <a:gd name="connsiteY0" fmla="*/ 0 h 1707782"/>
              <a:gd name="connsiteX1" fmla="*/ 4768849 w 5550693"/>
              <a:gd name="connsiteY1" fmla="*/ 823913 h 1707782"/>
              <a:gd name="connsiteX2" fmla="*/ 2639218 w 5550693"/>
              <a:gd name="connsiteY2" fmla="*/ 1503363 h 1707782"/>
              <a:gd name="connsiteX3" fmla="*/ 0 w 5550693"/>
              <a:gd name="connsiteY3" fmla="*/ 1706562 h 1707782"/>
              <a:gd name="connsiteX0" fmla="*/ 5550693 w 5550693"/>
              <a:gd name="connsiteY0" fmla="*/ 0 h 1707782"/>
              <a:gd name="connsiteX1" fmla="*/ 4521199 w 5550693"/>
              <a:gd name="connsiteY1" fmla="*/ 941388 h 1707782"/>
              <a:gd name="connsiteX2" fmla="*/ 2639218 w 5550693"/>
              <a:gd name="connsiteY2" fmla="*/ 1503363 h 1707782"/>
              <a:gd name="connsiteX3" fmla="*/ 0 w 5550693"/>
              <a:gd name="connsiteY3" fmla="*/ 1706562 h 170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0693" h="1707782">
                <a:moveTo>
                  <a:pt x="5550693" y="0"/>
                </a:moveTo>
                <a:cubicBezTo>
                  <a:pt x="5517355" y="238125"/>
                  <a:pt x="5006445" y="690827"/>
                  <a:pt x="4521199" y="941388"/>
                </a:cubicBezTo>
                <a:cubicBezTo>
                  <a:pt x="4035953" y="1191949"/>
                  <a:pt x="2994818" y="1443038"/>
                  <a:pt x="2639218" y="1503363"/>
                </a:cubicBezTo>
                <a:cubicBezTo>
                  <a:pt x="2293143" y="1579563"/>
                  <a:pt x="636587" y="1722437"/>
                  <a:pt x="0" y="1706562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0A575775-979C-C369-C9A1-44DE49E16CD6}"/>
              </a:ext>
            </a:extLst>
          </p:cNvPr>
          <p:cNvCxnSpPr>
            <a:cxnSpLocks/>
          </p:cNvCxnSpPr>
          <p:nvPr/>
        </p:nvCxnSpPr>
        <p:spPr>
          <a:xfrm>
            <a:off x="8260374" y="3924084"/>
            <a:ext cx="381324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5D271F47-EA42-4587-3A3F-AE3C36164E74}"/>
              </a:ext>
            </a:extLst>
          </p:cNvPr>
          <p:cNvCxnSpPr/>
          <p:nvPr/>
        </p:nvCxnSpPr>
        <p:spPr>
          <a:xfrm>
            <a:off x="4045632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0879B13B-5BDE-58CE-24BA-BABBA38416AA}"/>
              </a:ext>
            </a:extLst>
          </p:cNvPr>
          <p:cNvCxnSpPr/>
          <p:nvPr/>
        </p:nvCxnSpPr>
        <p:spPr>
          <a:xfrm>
            <a:off x="5426757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02157A8-AE78-1351-D6B4-2B7EC1D05EB0}"/>
              </a:ext>
            </a:extLst>
          </p:cNvPr>
          <p:cNvCxnSpPr/>
          <p:nvPr/>
        </p:nvCxnSpPr>
        <p:spPr>
          <a:xfrm>
            <a:off x="6706282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8145156A-A57B-E761-39C8-93BFE447328C}"/>
              </a:ext>
            </a:extLst>
          </p:cNvPr>
          <p:cNvCxnSpPr>
            <a:cxnSpLocks/>
          </p:cNvCxnSpPr>
          <p:nvPr/>
        </p:nvCxnSpPr>
        <p:spPr>
          <a:xfrm>
            <a:off x="4045632" y="3665851"/>
            <a:ext cx="138112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748075-A9C4-4E17-BBB1-59D422435C54}"/>
              </a:ext>
            </a:extLst>
          </p:cNvPr>
          <p:cNvSpPr txBox="1"/>
          <p:nvPr/>
        </p:nvSpPr>
        <p:spPr>
          <a:xfrm>
            <a:off x="4524920" y="3352584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5s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DDC44C8B-72E9-2C9E-055D-5007FDF38B97}"/>
              </a:ext>
            </a:extLst>
          </p:cNvPr>
          <p:cNvCxnSpPr>
            <a:cxnSpLocks/>
          </p:cNvCxnSpPr>
          <p:nvPr/>
        </p:nvCxnSpPr>
        <p:spPr>
          <a:xfrm>
            <a:off x="5426757" y="3665851"/>
            <a:ext cx="127952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20CE980-B84E-F6D7-F0CC-90AA19C73AC0}"/>
              </a:ext>
            </a:extLst>
          </p:cNvPr>
          <p:cNvSpPr txBox="1"/>
          <p:nvPr/>
        </p:nvSpPr>
        <p:spPr>
          <a:xfrm>
            <a:off x="5823495" y="335258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4.9s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8D442FD-49FD-D6B9-79BB-B05A7EB7F779}"/>
              </a:ext>
            </a:extLst>
          </p:cNvPr>
          <p:cNvCxnSpPr/>
          <p:nvPr/>
        </p:nvCxnSpPr>
        <p:spPr>
          <a:xfrm>
            <a:off x="7922306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786D9BAC-7FCD-8390-607F-178DAA218025}"/>
              </a:ext>
            </a:extLst>
          </p:cNvPr>
          <p:cNvCxnSpPr>
            <a:cxnSpLocks/>
          </p:cNvCxnSpPr>
          <p:nvPr/>
        </p:nvCxnSpPr>
        <p:spPr>
          <a:xfrm>
            <a:off x="6706281" y="3665851"/>
            <a:ext cx="121602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CDAC239-F014-7EE0-D139-61C7F94AA0F9}"/>
              </a:ext>
            </a:extLst>
          </p:cNvPr>
          <p:cNvSpPr txBox="1"/>
          <p:nvPr/>
        </p:nvSpPr>
        <p:spPr>
          <a:xfrm>
            <a:off x="7045869" y="335258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4.8s</a:t>
            </a:r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332C43F9-66B4-7401-7616-B4C5D86F19F5}"/>
              </a:ext>
            </a:extLst>
          </p:cNvPr>
          <p:cNvSpPr/>
          <p:nvPr/>
        </p:nvSpPr>
        <p:spPr>
          <a:xfrm>
            <a:off x="8057174" y="3593884"/>
            <a:ext cx="196850" cy="736600"/>
          </a:xfrm>
          <a:custGeom>
            <a:avLst/>
            <a:gdLst>
              <a:gd name="connsiteX0" fmla="*/ 196850 w 196850"/>
              <a:gd name="connsiteY0" fmla="*/ 0 h 736600"/>
              <a:gd name="connsiteX1" fmla="*/ 38100 w 196850"/>
              <a:gd name="connsiteY1" fmla="*/ 234950 h 736600"/>
              <a:gd name="connsiteX2" fmla="*/ 82550 w 196850"/>
              <a:gd name="connsiteY2" fmla="*/ 520700 h 736600"/>
              <a:gd name="connsiteX3" fmla="*/ 0 w 196850"/>
              <a:gd name="connsiteY3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50" h="736600">
                <a:moveTo>
                  <a:pt x="196850" y="0"/>
                </a:moveTo>
                <a:cubicBezTo>
                  <a:pt x="127000" y="74083"/>
                  <a:pt x="57150" y="148167"/>
                  <a:pt x="38100" y="234950"/>
                </a:cubicBezTo>
                <a:cubicBezTo>
                  <a:pt x="19050" y="321733"/>
                  <a:pt x="88900" y="437092"/>
                  <a:pt x="82550" y="520700"/>
                </a:cubicBezTo>
                <a:cubicBezTo>
                  <a:pt x="76200" y="604308"/>
                  <a:pt x="38100" y="670454"/>
                  <a:pt x="0" y="7366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8A923908-F771-E2FA-1DF4-C9A626F203A2}"/>
              </a:ext>
            </a:extLst>
          </p:cNvPr>
          <p:cNvCxnSpPr>
            <a:cxnSpLocks/>
          </p:cNvCxnSpPr>
          <p:nvPr/>
        </p:nvCxnSpPr>
        <p:spPr>
          <a:xfrm>
            <a:off x="3809624" y="3924084"/>
            <a:ext cx="4290483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1025A53B-21BB-4340-B3AA-97CF0E1DE07A}"/>
              </a:ext>
            </a:extLst>
          </p:cNvPr>
          <p:cNvSpPr/>
          <p:nvPr/>
        </p:nvSpPr>
        <p:spPr>
          <a:xfrm>
            <a:off x="8220932" y="3593884"/>
            <a:ext cx="196850" cy="736600"/>
          </a:xfrm>
          <a:custGeom>
            <a:avLst/>
            <a:gdLst>
              <a:gd name="connsiteX0" fmla="*/ 196850 w 196850"/>
              <a:gd name="connsiteY0" fmla="*/ 0 h 736600"/>
              <a:gd name="connsiteX1" fmla="*/ 38100 w 196850"/>
              <a:gd name="connsiteY1" fmla="*/ 234950 h 736600"/>
              <a:gd name="connsiteX2" fmla="*/ 82550 w 196850"/>
              <a:gd name="connsiteY2" fmla="*/ 520700 h 736600"/>
              <a:gd name="connsiteX3" fmla="*/ 0 w 196850"/>
              <a:gd name="connsiteY3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50" h="736600">
                <a:moveTo>
                  <a:pt x="196850" y="0"/>
                </a:moveTo>
                <a:cubicBezTo>
                  <a:pt x="127000" y="74083"/>
                  <a:pt x="57150" y="148167"/>
                  <a:pt x="38100" y="234950"/>
                </a:cubicBezTo>
                <a:cubicBezTo>
                  <a:pt x="19050" y="321733"/>
                  <a:pt x="88900" y="437092"/>
                  <a:pt x="82550" y="520700"/>
                </a:cubicBezTo>
                <a:cubicBezTo>
                  <a:pt x="76200" y="604308"/>
                  <a:pt x="38100" y="670454"/>
                  <a:pt x="0" y="7366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E4B1A1C3-0E18-D090-2994-5E1B6F4AC829}"/>
              </a:ext>
            </a:extLst>
          </p:cNvPr>
          <p:cNvCxnSpPr/>
          <p:nvPr/>
        </p:nvCxnSpPr>
        <p:spPr>
          <a:xfrm>
            <a:off x="8534938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7A0FBE5A-E9EE-DC56-59D6-37F288840552}"/>
              </a:ext>
            </a:extLst>
          </p:cNvPr>
          <p:cNvCxnSpPr/>
          <p:nvPr/>
        </p:nvCxnSpPr>
        <p:spPr>
          <a:xfrm>
            <a:off x="9579657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9173655C-E7CA-101E-9532-1419D0D26519}"/>
              </a:ext>
            </a:extLst>
          </p:cNvPr>
          <p:cNvCxnSpPr>
            <a:cxnSpLocks/>
          </p:cNvCxnSpPr>
          <p:nvPr/>
        </p:nvCxnSpPr>
        <p:spPr>
          <a:xfrm>
            <a:off x="8534937" y="3665851"/>
            <a:ext cx="10447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C7E5A0D-FF1A-ECD0-C34F-39C1EE432121}"/>
              </a:ext>
            </a:extLst>
          </p:cNvPr>
          <p:cNvSpPr txBox="1"/>
          <p:nvPr/>
        </p:nvSpPr>
        <p:spPr>
          <a:xfrm>
            <a:off x="8804478" y="335258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3.1s</a:t>
            </a:r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E9850B50-C012-CA2E-7F63-191BAAF90913}"/>
              </a:ext>
            </a:extLst>
          </p:cNvPr>
          <p:cNvCxnSpPr/>
          <p:nvPr/>
        </p:nvCxnSpPr>
        <p:spPr>
          <a:xfrm>
            <a:off x="10496004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04E3ED27-53FF-68DA-5679-7CE724838FCD}"/>
              </a:ext>
            </a:extLst>
          </p:cNvPr>
          <p:cNvCxnSpPr>
            <a:cxnSpLocks/>
          </p:cNvCxnSpPr>
          <p:nvPr/>
        </p:nvCxnSpPr>
        <p:spPr>
          <a:xfrm>
            <a:off x="9565584" y="3665851"/>
            <a:ext cx="9304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C6E386E-A85C-E0C4-6CB3-48EB744E10BB}"/>
              </a:ext>
            </a:extLst>
          </p:cNvPr>
          <p:cNvSpPr txBox="1"/>
          <p:nvPr/>
        </p:nvSpPr>
        <p:spPr>
          <a:xfrm>
            <a:off x="9835125" y="3352584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3s</a:t>
            </a:r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ABCF8662-0320-01E7-2304-6CEF2D762960}"/>
              </a:ext>
            </a:extLst>
          </p:cNvPr>
          <p:cNvCxnSpPr/>
          <p:nvPr/>
        </p:nvCxnSpPr>
        <p:spPr>
          <a:xfrm>
            <a:off x="11862961" y="3314484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E3E65455-718C-A0ED-0B4F-CAA89B9BE023}"/>
              </a:ext>
            </a:extLst>
          </p:cNvPr>
          <p:cNvCxnSpPr>
            <a:cxnSpLocks/>
          </p:cNvCxnSpPr>
          <p:nvPr/>
        </p:nvCxnSpPr>
        <p:spPr>
          <a:xfrm>
            <a:off x="10481836" y="3665851"/>
            <a:ext cx="138112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5FBC90F-1D68-019B-D346-395BC83FE185}"/>
              </a:ext>
            </a:extLst>
          </p:cNvPr>
          <p:cNvSpPr txBox="1"/>
          <p:nvPr/>
        </p:nvSpPr>
        <p:spPr>
          <a:xfrm>
            <a:off x="10961124" y="3352584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5s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13E3105-3C41-35AC-AFF7-C03DD12992B6}"/>
              </a:ext>
            </a:extLst>
          </p:cNvPr>
          <p:cNvSpPr txBox="1"/>
          <p:nvPr/>
        </p:nvSpPr>
        <p:spPr>
          <a:xfrm>
            <a:off x="4672049" y="2904823"/>
            <a:ext cx="6967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Signal</a:t>
            </a:r>
            <a:r>
              <a:rPr lang="it-IT" dirty="0"/>
              <a:t> </a:t>
            </a:r>
            <a:r>
              <a:rPr lang="it-IT" dirty="0" err="1"/>
              <a:t>sent</a:t>
            </a:r>
            <a:r>
              <a:rPr lang="it-IT" dirty="0"/>
              <a:t> </a:t>
            </a:r>
            <a:r>
              <a:rPr lang="it-IT" dirty="0" err="1"/>
              <a:t>through</a:t>
            </a:r>
            <a:r>
              <a:rPr lang="it-IT" dirty="0"/>
              <a:t> RF to wireless devices and </a:t>
            </a:r>
            <a:r>
              <a:rPr lang="it-IT" dirty="0" err="1"/>
              <a:t>available</a:t>
            </a:r>
            <a:r>
              <a:rPr lang="it-IT" dirty="0"/>
              <a:t> on the </a:t>
            </a:r>
            <a:r>
              <a:rPr lang="it-IT" dirty="0" err="1"/>
              <a:t>Sync</a:t>
            </a:r>
            <a:r>
              <a:rPr lang="it-IT" dirty="0"/>
              <a:t> BNC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26BCD3E-8FF2-50AD-9321-4016D1A1F250}"/>
              </a:ext>
            </a:extLst>
          </p:cNvPr>
          <p:cNvSpPr txBox="1"/>
          <p:nvPr/>
        </p:nvSpPr>
        <p:spPr>
          <a:xfrm>
            <a:off x="11870776" y="3924084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</a:t>
            </a:r>
          </a:p>
        </p:txBody>
      </p:sp>
      <p:pic>
        <p:nvPicPr>
          <p:cNvPr id="34" name="Immagine 33" descr="Immagine che contiene telecomando&#10;&#10;Descrizione generata automaticamente">
            <a:extLst>
              <a:ext uri="{FF2B5EF4-FFF2-40B4-BE49-F238E27FC236}">
                <a16:creationId xmlns:a16="http://schemas.microsoft.com/office/drawing/2014/main" id="{A35EFDE0-9457-3123-3363-C195217F45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5013" r="5862" b="7158"/>
          <a:stretch/>
        </p:blipFill>
        <p:spPr>
          <a:xfrm>
            <a:off x="604722" y="3314483"/>
            <a:ext cx="3171371" cy="2442427"/>
          </a:xfrm>
          <a:prstGeom prst="rect">
            <a:avLst/>
          </a:prstGeom>
        </p:spPr>
      </p:pic>
      <p:sp>
        <p:nvSpPr>
          <p:cNvPr id="38" name="Figura a mano libera: forma 37">
            <a:extLst>
              <a:ext uri="{FF2B5EF4-FFF2-40B4-BE49-F238E27FC236}">
                <a16:creationId xmlns:a16="http://schemas.microsoft.com/office/drawing/2014/main" id="{416C0F7F-6979-5360-0F60-0868DBDE2ED0}"/>
              </a:ext>
            </a:extLst>
          </p:cNvPr>
          <p:cNvSpPr/>
          <p:nvPr/>
        </p:nvSpPr>
        <p:spPr>
          <a:xfrm>
            <a:off x="528242" y="5135884"/>
            <a:ext cx="3221479" cy="1000174"/>
          </a:xfrm>
          <a:custGeom>
            <a:avLst/>
            <a:gdLst>
              <a:gd name="connsiteX0" fmla="*/ 320604 w 3300024"/>
              <a:gd name="connsiteY0" fmla="*/ 3279 h 955817"/>
              <a:gd name="connsiteX1" fmla="*/ 107244 w 3300024"/>
              <a:gd name="connsiteY1" fmla="*/ 79479 h 955817"/>
              <a:gd name="connsiteX2" fmla="*/ 76764 w 3300024"/>
              <a:gd name="connsiteY2" fmla="*/ 536679 h 955817"/>
              <a:gd name="connsiteX3" fmla="*/ 1128324 w 3300024"/>
              <a:gd name="connsiteY3" fmla="*/ 955779 h 955817"/>
              <a:gd name="connsiteX4" fmla="*/ 3300024 w 3300024"/>
              <a:gd name="connsiteY4" fmla="*/ 513819 h 955817"/>
              <a:gd name="connsiteX0" fmla="*/ 338526 w 3317946"/>
              <a:gd name="connsiteY0" fmla="*/ 339 h 952875"/>
              <a:gd name="connsiteX1" fmla="*/ 77541 w 3317946"/>
              <a:gd name="connsiteY1" fmla="*/ 167027 h 952875"/>
              <a:gd name="connsiteX2" fmla="*/ 94686 w 3317946"/>
              <a:gd name="connsiteY2" fmla="*/ 533739 h 952875"/>
              <a:gd name="connsiteX3" fmla="*/ 1146246 w 3317946"/>
              <a:gd name="connsiteY3" fmla="*/ 952839 h 952875"/>
              <a:gd name="connsiteX4" fmla="*/ 3317946 w 3317946"/>
              <a:gd name="connsiteY4" fmla="*/ 510879 h 952875"/>
              <a:gd name="connsiteX0" fmla="*/ 268148 w 3247568"/>
              <a:gd name="connsiteY0" fmla="*/ 404 h 952957"/>
              <a:gd name="connsiteX1" fmla="*/ 7163 w 3247568"/>
              <a:gd name="connsiteY1" fmla="*/ 167092 h 952957"/>
              <a:gd name="connsiteX2" fmla="*/ 167183 w 3247568"/>
              <a:gd name="connsiteY2" fmla="*/ 624292 h 952957"/>
              <a:gd name="connsiteX3" fmla="*/ 1075868 w 3247568"/>
              <a:gd name="connsiteY3" fmla="*/ 952904 h 952957"/>
              <a:gd name="connsiteX4" fmla="*/ 3247568 w 3247568"/>
              <a:gd name="connsiteY4" fmla="*/ 510944 h 952957"/>
              <a:gd name="connsiteX0" fmla="*/ 288522 w 3248892"/>
              <a:gd name="connsiteY0" fmla="*/ 265 h 1000443"/>
              <a:gd name="connsiteX1" fmla="*/ 8487 w 3248892"/>
              <a:gd name="connsiteY1" fmla="*/ 214578 h 1000443"/>
              <a:gd name="connsiteX2" fmla="*/ 168507 w 3248892"/>
              <a:gd name="connsiteY2" fmla="*/ 671778 h 1000443"/>
              <a:gd name="connsiteX3" fmla="*/ 1077192 w 3248892"/>
              <a:gd name="connsiteY3" fmla="*/ 1000390 h 1000443"/>
              <a:gd name="connsiteX4" fmla="*/ 3248892 w 3248892"/>
              <a:gd name="connsiteY4" fmla="*/ 558430 h 1000443"/>
              <a:gd name="connsiteX0" fmla="*/ 288522 w 3248892"/>
              <a:gd name="connsiteY0" fmla="*/ 0 h 1000178"/>
              <a:gd name="connsiteX1" fmla="*/ 8487 w 3248892"/>
              <a:gd name="connsiteY1" fmla="*/ 214313 h 1000178"/>
              <a:gd name="connsiteX2" fmla="*/ 168507 w 3248892"/>
              <a:gd name="connsiteY2" fmla="*/ 671513 h 1000178"/>
              <a:gd name="connsiteX3" fmla="*/ 1077192 w 3248892"/>
              <a:gd name="connsiteY3" fmla="*/ 1000125 h 1000178"/>
              <a:gd name="connsiteX4" fmla="*/ 3248892 w 3248892"/>
              <a:gd name="connsiteY4" fmla="*/ 558165 h 1000178"/>
              <a:gd name="connsiteX0" fmla="*/ 296937 w 3257307"/>
              <a:gd name="connsiteY0" fmla="*/ 0 h 1000173"/>
              <a:gd name="connsiteX1" fmla="*/ 7377 w 3257307"/>
              <a:gd name="connsiteY1" fmla="*/ 323850 h 1000173"/>
              <a:gd name="connsiteX2" fmla="*/ 176922 w 3257307"/>
              <a:gd name="connsiteY2" fmla="*/ 671513 h 1000173"/>
              <a:gd name="connsiteX3" fmla="*/ 1085607 w 3257307"/>
              <a:gd name="connsiteY3" fmla="*/ 1000125 h 1000173"/>
              <a:gd name="connsiteX4" fmla="*/ 3257307 w 3257307"/>
              <a:gd name="connsiteY4" fmla="*/ 558165 h 1000173"/>
              <a:gd name="connsiteX0" fmla="*/ 261109 w 3221479"/>
              <a:gd name="connsiteY0" fmla="*/ 0 h 1000174"/>
              <a:gd name="connsiteX1" fmla="*/ 14412 w 3221479"/>
              <a:gd name="connsiteY1" fmla="*/ 295275 h 1000174"/>
              <a:gd name="connsiteX2" fmla="*/ 141094 w 3221479"/>
              <a:gd name="connsiteY2" fmla="*/ 671513 h 1000174"/>
              <a:gd name="connsiteX3" fmla="*/ 1049779 w 3221479"/>
              <a:gd name="connsiteY3" fmla="*/ 1000125 h 1000174"/>
              <a:gd name="connsiteX4" fmla="*/ 3221479 w 3221479"/>
              <a:gd name="connsiteY4" fmla="*/ 558165 h 10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1479" h="1000174">
                <a:moveTo>
                  <a:pt x="261109" y="0"/>
                </a:moveTo>
                <a:cubicBezTo>
                  <a:pt x="169987" y="55562"/>
                  <a:pt x="34415" y="183356"/>
                  <a:pt x="14412" y="295275"/>
                </a:cubicBezTo>
                <a:cubicBezTo>
                  <a:pt x="-5591" y="407194"/>
                  <a:pt x="-31467" y="554038"/>
                  <a:pt x="141094" y="671513"/>
                </a:cubicBezTo>
                <a:cubicBezTo>
                  <a:pt x="313655" y="788988"/>
                  <a:pt x="512569" y="1003935"/>
                  <a:pt x="1049779" y="1000125"/>
                </a:cubicBezTo>
                <a:cubicBezTo>
                  <a:pt x="1586989" y="996315"/>
                  <a:pt x="2404234" y="777240"/>
                  <a:pt x="3221479" y="558165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8293AD7-37CC-9936-1608-0F5C4592B353}"/>
              </a:ext>
            </a:extLst>
          </p:cNvPr>
          <p:cNvSpPr txBox="1"/>
          <p:nvPr/>
        </p:nvSpPr>
        <p:spPr>
          <a:xfrm>
            <a:off x="753792" y="6113886"/>
            <a:ext cx="1735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VirtualCOM</a:t>
            </a:r>
            <a:r>
              <a:rPr lang="it-IT" dirty="0"/>
              <a:t> port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19F3EA5E-84B3-43F7-01A1-43DA2473A061}"/>
              </a:ext>
            </a:extLst>
          </p:cNvPr>
          <p:cNvSpPr/>
          <p:nvPr/>
        </p:nvSpPr>
        <p:spPr>
          <a:xfrm>
            <a:off x="3877991" y="4899660"/>
            <a:ext cx="3734059" cy="17564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Sent </a:t>
            </a:r>
            <a:r>
              <a:rPr lang="it-IT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pulse</a:t>
            </a:r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code: 20</a:t>
            </a:r>
          </a:p>
          <a:p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Sent </a:t>
            </a:r>
            <a:r>
              <a:rPr lang="it-IT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pulse</a:t>
            </a:r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code: 21</a:t>
            </a:r>
          </a:p>
          <a:p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Sent </a:t>
            </a:r>
            <a:r>
              <a:rPr lang="it-IT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pulse</a:t>
            </a:r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code: 22</a:t>
            </a:r>
          </a:p>
          <a:p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Sent </a:t>
            </a:r>
            <a:r>
              <a:rPr lang="it-IT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pulse</a:t>
            </a:r>
            <a:r>
              <a:rPr lang="it-IT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code: 23</a:t>
            </a:r>
          </a:p>
          <a:p>
            <a:endParaRPr lang="it-IT" sz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t-IT" sz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t-IT" sz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t-IT" sz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t-IT" sz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0743D1E-B4BC-C365-2F05-35B579AD1A00}"/>
              </a:ext>
            </a:extLst>
          </p:cNvPr>
          <p:cNvSpPr txBox="1"/>
          <p:nvPr/>
        </p:nvSpPr>
        <p:spPr>
          <a:xfrm>
            <a:off x="3852685" y="4538102"/>
            <a:ext cx="379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Terminal (e.g.: </a:t>
            </a:r>
            <a:r>
              <a:rPr lang="it-IT" dirty="0" err="1"/>
              <a:t>TeraTerm</a:t>
            </a:r>
            <a:r>
              <a:rPr lang="it-IT" dirty="0"/>
              <a:t> 115200 baud)</a:t>
            </a: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A00DBFE1-BA0B-47AC-95D2-107E3E00D484}"/>
              </a:ext>
            </a:extLst>
          </p:cNvPr>
          <p:cNvCxnSpPr>
            <a:cxnSpLocks/>
          </p:cNvCxnSpPr>
          <p:nvPr/>
        </p:nvCxnSpPr>
        <p:spPr>
          <a:xfrm flipV="1">
            <a:off x="3809624" y="2904823"/>
            <a:ext cx="0" cy="10262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28AD6B12-5BA8-F634-EBFF-9E8685A970C8}"/>
              </a:ext>
            </a:extLst>
          </p:cNvPr>
          <p:cNvSpPr txBox="1"/>
          <p:nvPr/>
        </p:nvSpPr>
        <p:spPr>
          <a:xfrm>
            <a:off x="3762672" y="2720157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V</a:t>
            </a:r>
          </a:p>
        </p:txBody>
      </p: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CA1D269E-29FE-6C05-520C-3E001CC37442}"/>
              </a:ext>
            </a:extLst>
          </p:cNvPr>
          <p:cNvCxnSpPr>
            <a:cxnSpLocks/>
          </p:cNvCxnSpPr>
          <p:nvPr/>
        </p:nvCxnSpPr>
        <p:spPr>
          <a:xfrm flipH="1">
            <a:off x="3801792" y="3318711"/>
            <a:ext cx="5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4BE170B-F714-C2AD-6D2E-3B932380E9A7}"/>
              </a:ext>
            </a:extLst>
          </p:cNvPr>
          <p:cNvSpPr txBox="1"/>
          <p:nvPr/>
        </p:nvSpPr>
        <p:spPr>
          <a:xfrm>
            <a:off x="3507633" y="3183621"/>
            <a:ext cx="349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5V</a:t>
            </a:r>
          </a:p>
        </p:txBody>
      </p:sp>
      <p:sp>
        <p:nvSpPr>
          <p:cNvPr id="50" name="Ovale 49">
            <a:extLst>
              <a:ext uri="{FF2B5EF4-FFF2-40B4-BE49-F238E27FC236}">
                <a16:creationId xmlns:a16="http://schemas.microsoft.com/office/drawing/2014/main" id="{AAC8361C-0EAD-9C6C-9FD1-2F379D0E0F3E}"/>
              </a:ext>
            </a:extLst>
          </p:cNvPr>
          <p:cNvSpPr/>
          <p:nvPr/>
        </p:nvSpPr>
        <p:spPr>
          <a:xfrm>
            <a:off x="10310542" y="3234687"/>
            <a:ext cx="380503" cy="80264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Ovale 50">
            <a:extLst>
              <a:ext uri="{FF2B5EF4-FFF2-40B4-BE49-F238E27FC236}">
                <a16:creationId xmlns:a16="http://schemas.microsoft.com/office/drawing/2014/main" id="{C5DCD49D-4712-2965-4F1B-194B590BF143}"/>
              </a:ext>
            </a:extLst>
          </p:cNvPr>
          <p:cNvSpPr/>
          <p:nvPr/>
        </p:nvSpPr>
        <p:spPr>
          <a:xfrm>
            <a:off x="8534937" y="5101008"/>
            <a:ext cx="3372984" cy="1460446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524426A8-787D-480D-C59D-D455B623D492}"/>
              </a:ext>
            </a:extLst>
          </p:cNvPr>
          <p:cNvCxnSpPr>
            <a:cxnSpLocks/>
          </p:cNvCxnSpPr>
          <p:nvPr/>
        </p:nvCxnSpPr>
        <p:spPr>
          <a:xfrm>
            <a:off x="9108211" y="6113886"/>
            <a:ext cx="250919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D49FC60A-52C7-9458-2275-701B91905A4C}"/>
              </a:ext>
            </a:extLst>
          </p:cNvPr>
          <p:cNvCxnSpPr>
            <a:cxnSpLocks/>
          </p:cNvCxnSpPr>
          <p:nvPr/>
        </p:nvCxnSpPr>
        <p:spPr>
          <a:xfrm flipV="1">
            <a:off x="9108211" y="5383530"/>
            <a:ext cx="7486" cy="73734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056355B7-8BC9-B860-7613-E6366AD2B37D}"/>
              </a:ext>
            </a:extLst>
          </p:cNvPr>
          <p:cNvSpPr txBox="1"/>
          <p:nvPr/>
        </p:nvSpPr>
        <p:spPr>
          <a:xfrm>
            <a:off x="9066160" y="5200827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V</a:t>
            </a:r>
          </a:p>
        </p:txBody>
      </p:sp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00F334F1-093D-F846-2C19-8FC233F80474}"/>
              </a:ext>
            </a:extLst>
          </p:cNvPr>
          <p:cNvCxnSpPr>
            <a:cxnSpLocks/>
          </p:cNvCxnSpPr>
          <p:nvPr/>
        </p:nvCxnSpPr>
        <p:spPr>
          <a:xfrm flipH="1">
            <a:off x="9100379" y="5511411"/>
            <a:ext cx="5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564433C2-EE90-050A-EA24-A92825617205}"/>
              </a:ext>
            </a:extLst>
          </p:cNvPr>
          <p:cNvSpPr txBox="1"/>
          <p:nvPr/>
        </p:nvSpPr>
        <p:spPr>
          <a:xfrm>
            <a:off x="8806220" y="5379432"/>
            <a:ext cx="349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5V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19904361-0D69-5D16-0B8B-93ECC3C79EE2}"/>
              </a:ext>
            </a:extLst>
          </p:cNvPr>
          <p:cNvSpPr txBox="1"/>
          <p:nvPr/>
        </p:nvSpPr>
        <p:spPr>
          <a:xfrm>
            <a:off x="11544441" y="5766726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</a:t>
            </a: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251EAB6F-CF3B-734C-B877-BA4D93A0C06C}"/>
              </a:ext>
            </a:extLst>
          </p:cNvPr>
          <p:cNvCxnSpPr/>
          <p:nvPr/>
        </p:nvCxnSpPr>
        <p:spPr>
          <a:xfrm>
            <a:off x="9664075" y="5504286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73A5F302-CAD1-9B4F-8AED-1AA061635954}"/>
              </a:ext>
            </a:extLst>
          </p:cNvPr>
          <p:cNvCxnSpPr>
            <a:cxnSpLocks/>
          </p:cNvCxnSpPr>
          <p:nvPr/>
        </p:nvCxnSpPr>
        <p:spPr>
          <a:xfrm flipV="1">
            <a:off x="9664075" y="5504285"/>
            <a:ext cx="1062745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C8EF1134-5729-1F20-15C2-1057101BE88B}"/>
              </a:ext>
            </a:extLst>
          </p:cNvPr>
          <p:cNvCxnSpPr/>
          <p:nvPr/>
        </p:nvCxnSpPr>
        <p:spPr>
          <a:xfrm>
            <a:off x="10726820" y="5504286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8C7D3766-570C-990B-EDAA-2C38CC123F8E}"/>
              </a:ext>
            </a:extLst>
          </p:cNvPr>
          <p:cNvCxnSpPr>
            <a:cxnSpLocks/>
          </p:cNvCxnSpPr>
          <p:nvPr/>
        </p:nvCxnSpPr>
        <p:spPr>
          <a:xfrm flipV="1">
            <a:off x="9111751" y="6113886"/>
            <a:ext cx="552324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C4D28ED2-BD0E-295A-C30A-CEC675CADD6A}"/>
              </a:ext>
            </a:extLst>
          </p:cNvPr>
          <p:cNvCxnSpPr>
            <a:cxnSpLocks/>
          </p:cNvCxnSpPr>
          <p:nvPr/>
        </p:nvCxnSpPr>
        <p:spPr>
          <a:xfrm flipV="1">
            <a:off x="10726820" y="6113886"/>
            <a:ext cx="70874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8A18B736-5354-E8C3-26EC-B84B9A753847}"/>
              </a:ext>
            </a:extLst>
          </p:cNvPr>
          <p:cNvCxnSpPr>
            <a:cxnSpLocks/>
          </p:cNvCxnSpPr>
          <p:nvPr/>
        </p:nvCxnSpPr>
        <p:spPr>
          <a:xfrm>
            <a:off x="9663776" y="6364601"/>
            <a:ext cx="10630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072BA309-C2D9-9CA9-CFE4-FDD95FD9E149}"/>
              </a:ext>
            </a:extLst>
          </p:cNvPr>
          <p:cNvSpPr txBox="1"/>
          <p:nvPr/>
        </p:nvSpPr>
        <p:spPr>
          <a:xfrm>
            <a:off x="9914267" y="6051334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 </a:t>
            </a:r>
            <a:r>
              <a:rPr lang="it-IT" dirty="0" err="1"/>
              <a:t>ms</a:t>
            </a:r>
            <a:endParaRPr lang="it-IT" dirty="0"/>
          </a:p>
        </p:txBody>
      </p:sp>
      <p:cxnSp>
        <p:nvCxnSpPr>
          <p:cNvPr id="74" name="Connettore 2 73">
            <a:extLst>
              <a:ext uri="{FF2B5EF4-FFF2-40B4-BE49-F238E27FC236}">
                <a16:creationId xmlns:a16="http://schemas.microsoft.com/office/drawing/2014/main" id="{81588F50-13F8-73B9-7605-C32C5B0D924E}"/>
              </a:ext>
            </a:extLst>
          </p:cNvPr>
          <p:cNvCxnSpPr>
            <a:cxnSpLocks/>
            <a:stCxn id="50" idx="4"/>
            <a:endCxn id="51" idx="0"/>
          </p:cNvCxnSpPr>
          <p:nvPr/>
        </p:nvCxnSpPr>
        <p:spPr>
          <a:xfrm flipH="1">
            <a:off x="10221429" y="4037327"/>
            <a:ext cx="279365" cy="106368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igura a mano libera: forma 77">
            <a:extLst>
              <a:ext uri="{FF2B5EF4-FFF2-40B4-BE49-F238E27FC236}">
                <a16:creationId xmlns:a16="http://schemas.microsoft.com/office/drawing/2014/main" id="{7B33E4FA-F463-35B0-A1A3-131F8050B032}"/>
              </a:ext>
            </a:extLst>
          </p:cNvPr>
          <p:cNvSpPr/>
          <p:nvPr/>
        </p:nvSpPr>
        <p:spPr>
          <a:xfrm>
            <a:off x="6296072" y="3999230"/>
            <a:ext cx="2247900" cy="1123292"/>
          </a:xfrm>
          <a:custGeom>
            <a:avLst/>
            <a:gdLst>
              <a:gd name="connsiteX0" fmla="*/ 2247900 w 2247900"/>
              <a:gd name="connsiteY0" fmla="*/ 0 h 1124433"/>
              <a:gd name="connsiteX1" fmla="*/ 2076450 w 2247900"/>
              <a:gd name="connsiteY1" fmla="*/ 654050 h 1124433"/>
              <a:gd name="connsiteX2" fmla="*/ 1619250 w 2247900"/>
              <a:gd name="connsiteY2" fmla="*/ 1066800 h 1124433"/>
              <a:gd name="connsiteX3" fmla="*/ 0 w 2247900"/>
              <a:gd name="connsiteY3" fmla="*/ 1111250 h 1124433"/>
              <a:gd name="connsiteX0" fmla="*/ 2247900 w 2247900"/>
              <a:gd name="connsiteY0" fmla="*/ 0 h 1123292"/>
              <a:gd name="connsiteX1" fmla="*/ 2076450 w 2247900"/>
              <a:gd name="connsiteY1" fmla="*/ 654050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7900" h="1123292">
                <a:moveTo>
                  <a:pt x="2247900" y="0"/>
                </a:moveTo>
                <a:cubicBezTo>
                  <a:pt x="2214562" y="238125"/>
                  <a:pt x="2181754" y="479954"/>
                  <a:pt x="2101850" y="612775"/>
                </a:cubicBezTo>
                <a:cubicBezTo>
                  <a:pt x="2021946" y="745596"/>
                  <a:pt x="1657350" y="987425"/>
                  <a:pt x="1311275" y="1063625"/>
                </a:cubicBezTo>
                <a:cubicBezTo>
                  <a:pt x="965200" y="1139825"/>
                  <a:pt x="636587" y="1127125"/>
                  <a:pt x="0" y="1111250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Figura a mano libera: forma 78">
            <a:extLst>
              <a:ext uri="{FF2B5EF4-FFF2-40B4-BE49-F238E27FC236}">
                <a16:creationId xmlns:a16="http://schemas.microsoft.com/office/drawing/2014/main" id="{ADF4595F-3D70-BA73-9774-3AC7EDF44C0B}"/>
              </a:ext>
            </a:extLst>
          </p:cNvPr>
          <p:cNvSpPr/>
          <p:nvPr/>
        </p:nvSpPr>
        <p:spPr>
          <a:xfrm>
            <a:off x="6289919" y="3977005"/>
            <a:ext cx="3270250" cy="1316101"/>
          </a:xfrm>
          <a:custGeom>
            <a:avLst/>
            <a:gdLst>
              <a:gd name="connsiteX0" fmla="*/ 2247900 w 2247900"/>
              <a:gd name="connsiteY0" fmla="*/ 0 h 1124433"/>
              <a:gd name="connsiteX1" fmla="*/ 2076450 w 2247900"/>
              <a:gd name="connsiteY1" fmla="*/ 654050 h 1124433"/>
              <a:gd name="connsiteX2" fmla="*/ 1619250 w 2247900"/>
              <a:gd name="connsiteY2" fmla="*/ 1066800 h 1124433"/>
              <a:gd name="connsiteX3" fmla="*/ 0 w 2247900"/>
              <a:gd name="connsiteY3" fmla="*/ 1111250 h 1124433"/>
              <a:gd name="connsiteX0" fmla="*/ 2247900 w 2247900"/>
              <a:gd name="connsiteY0" fmla="*/ 0 h 1123292"/>
              <a:gd name="connsiteX1" fmla="*/ 2076450 w 2247900"/>
              <a:gd name="connsiteY1" fmla="*/ 654050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3270250 w 3270250"/>
              <a:gd name="connsiteY0" fmla="*/ 0 h 1312224"/>
              <a:gd name="connsiteX1" fmla="*/ 3124200 w 3270250"/>
              <a:gd name="connsiteY1" fmla="*/ 612775 h 1312224"/>
              <a:gd name="connsiteX2" fmla="*/ 2333625 w 3270250"/>
              <a:gd name="connsiteY2" fmla="*/ 1063625 h 1312224"/>
              <a:gd name="connsiteX3" fmla="*/ 0 w 3270250"/>
              <a:gd name="connsiteY3" fmla="*/ 1311275 h 1312224"/>
              <a:gd name="connsiteX0" fmla="*/ 3270250 w 3282355"/>
              <a:gd name="connsiteY0" fmla="*/ 0 h 1316101"/>
              <a:gd name="connsiteX1" fmla="*/ 3124200 w 3282355"/>
              <a:gd name="connsiteY1" fmla="*/ 612775 h 1316101"/>
              <a:gd name="connsiteX2" fmla="*/ 1708150 w 3282355"/>
              <a:gd name="connsiteY2" fmla="*/ 1228725 h 1316101"/>
              <a:gd name="connsiteX3" fmla="*/ 0 w 3282355"/>
              <a:gd name="connsiteY3" fmla="*/ 1311275 h 1316101"/>
              <a:gd name="connsiteX0" fmla="*/ 3270250 w 3270250"/>
              <a:gd name="connsiteY0" fmla="*/ 0 h 1316101"/>
              <a:gd name="connsiteX1" fmla="*/ 2781300 w 3270250"/>
              <a:gd name="connsiteY1" fmla="*/ 800100 h 1316101"/>
              <a:gd name="connsiteX2" fmla="*/ 1708150 w 3270250"/>
              <a:gd name="connsiteY2" fmla="*/ 1228725 h 1316101"/>
              <a:gd name="connsiteX3" fmla="*/ 0 w 3270250"/>
              <a:gd name="connsiteY3" fmla="*/ 1311275 h 1316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0250" h="1316101">
                <a:moveTo>
                  <a:pt x="3270250" y="0"/>
                </a:moveTo>
                <a:cubicBezTo>
                  <a:pt x="3236912" y="238125"/>
                  <a:pt x="3041650" y="595313"/>
                  <a:pt x="2781300" y="800100"/>
                </a:cubicBezTo>
                <a:cubicBezTo>
                  <a:pt x="2520950" y="1004888"/>
                  <a:pt x="2054225" y="1152525"/>
                  <a:pt x="1708150" y="1228725"/>
                </a:cubicBezTo>
                <a:cubicBezTo>
                  <a:pt x="1362075" y="1304925"/>
                  <a:pt x="636587" y="1327150"/>
                  <a:pt x="0" y="1311275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Figura a mano libera: forma 79">
            <a:extLst>
              <a:ext uri="{FF2B5EF4-FFF2-40B4-BE49-F238E27FC236}">
                <a16:creationId xmlns:a16="http://schemas.microsoft.com/office/drawing/2014/main" id="{A6D6E475-164A-6638-77FA-00FAA44660C4}"/>
              </a:ext>
            </a:extLst>
          </p:cNvPr>
          <p:cNvSpPr/>
          <p:nvPr/>
        </p:nvSpPr>
        <p:spPr>
          <a:xfrm>
            <a:off x="6287922" y="3976578"/>
            <a:ext cx="4191793" cy="1508582"/>
          </a:xfrm>
          <a:custGeom>
            <a:avLst/>
            <a:gdLst>
              <a:gd name="connsiteX0" fmla="*/ 2247900 w 2247900"/>
              <a:gd name="connsiteY0" fmla="*/ 0 h 1124433"/>
              <a:gd name="connsiteX1" fmla="*/ 2076450 w 2247900"/>
              <a:gd name="connsiteY1" fmla="*/ 654050 h 1124433"/>
              <a:gd name="connsiteX2" fmla="*/ 1619250 w 2247900"/>
              <a:gd name="connsiteY2" fmla="*/ 1066800 h 1124433"/>
              <a:gd name="connsiteX3" fmla="*/ 0 w 2247900"/>
              <a:gd name="connsiteY3" fmla="*/ 1111250 h 1124433"/>
              <a:gd name="connsiteX0" fmla="*/ 2247900 w 2247900"/>
              <a:gd name="connsiteY0" fmla="*/ 0 h 1123292"/>
              <a:gd name="connsiteX1" fmla="*/ 2076450 w 2247900"/>
              <a:gd name="connsiteY1" fmla="*/ 654050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2247900 w 2247900"/>
              <a:gd name="connsiteY0" fmla="*/ 0 h 1123292"/>
              <a:gd name="connsiteX1" fmla="*/ 2101850 w 2247900"/>
              <a:gd name="connsiteY1" fmla="*/ 612775 h 1123292"/>
              <a:gd name="connsiteX2" fmla="*/ 1311275 w 2247900"/>
              <a:gd name="connsiteY2" fmla="*/ 1063625 h 1123292"/>
              <a:gd name="connsiteX3" fmla="*/ 0 w 2247900"/>
              <a:gd name="connsiteY3" fmla="*/ 1111250 h 1123292"/>
              <a:gd name="connsiteX0" fmla="*/ 3270250 w 3270250"/>
              <a:gd name="connsiteY0" fmla="*/ 0 h 1312224"/>
              <a:gd name="connsiteX1" fmla="*/ 3124200 w 3270250"/>
              <a:gd name="connsiteY1" fmla="*/ 612775 h 1312224"/>
              <a:gd name="connsiteX2" fmla="*/ 2333625 w 3270250"/>
              <a:gd name="connsiteY2" fmla="*/ 1063625 h 1312224"/>
              <a:gd name="connsiteX3" fmla="*/ 0 w 3270250"/>
              <a:gd name="connsiteY3" fmla="*/ 1311275 h 1312224"/>
              <a:gd name="connsiteX0" fmla="*/ 3270250 w 3282355"/>
              <a:gd name="connsiteY0" fmla="*/ 0 h 1316101"/>
              <a:gd name="connsiteX1" fmla="*/ 3124200 w 3282355"/>
              <a:gd name="connsiteY1" fmla="*/ 612775 h 1316101"/>
              <a:gd name="connsiteX2" fmla="*/ 1708150 w 3282355"/>
              <a:gd name="connsiteY2" fmla="*/ 1228725 h 1316101"/>
              <a:gd name="connsiteX3" fmla="*/ 0 w 3282355"/>
              <a:gd name="connsiteY3" fmla="*/ 1311275 h 1316101"/>
              <a:gd name="connsiteX0" fmla="*/ 3270250 w 3270250"/>
              <a:gd name="connsiteY0" fmla="*/ 0 h 1316101"/>
              <a:gd name="connsiteX1" fmla="*/ 2781300 w 3270250"/>
              <a:gd name="connsiteY1" fmla="*/ 800100 h 1316101"/>
              <a:gd name="connsiteX2" fmla="*/ 1708150 w 3270250"/>
              <a:gd name="connsiteY2" fmla="*/ 1228725 h 1316101"/>
              <a:gd name="connsiteX3" fmla="*/ 0 w 3270250"/>
              <a:gd name="connsiteY3" fmla="*/ 1311275 h 1316101"/>
              <a:gd name="connsiteX0" fmla="*/ 4191793 w 4191793"/>
              <a:gd name="connsiteY0" fmla="*/ 0 h 1507362"/>
              <a:gd name="connsiteX1" fmla="*/ 3702843 w 4191793"/>
              <a:gd name="connsiteY1" fmla="*/ 800100 h 1507362"/>
              <a:gd name="connsiteX2" fmla="*/ 2629693 w 4191793"/>
              <a:gd name="connsiteY2" fmla="*/ 1228725 h 1507362"/>
              <a:gd name="connsiteX3" fmla="*/ 0 w 4191793"/>
              <a:gd name="connsiteY3" fmla="*/ 1506537 h 1507362"/>
              <a:gd name="connsiteX0" fmla="*/ 4191793 w 4191793"/>
              <a:gd name="connsiteY0" fmla="*/ 0 h 1508582"/>
              <a:gd name="connsiteX1" fmla="*/ 3702843 w 4191793"/>
              <a:gd name="connsiteY1" fmla="*/ 800100 h 1508582"/>
              <a:gd name="connsiteX2" fmla="*/ 1953418 w 4191793"/>
              <a:gd name="connsiteY2" fmla="*/ 1366838 h 1508582"/>
              <a:gd name="connsiteX3" fmla="*/ 0 w 4191793"/>
              <a:gd name="connsiteY3" fmla="*/ 1506537 h 1508582"/>
              <a:gd name="connsiteX0" fmla="*/ 4191793 w 4191793"/>
              <a:gd name="connsiteY0" fmla="*/ 0 h 1508582"/>
              <a:gd name="connsiteX1" fmla="*/ 3409949 w 4191793"/>
              <a:gd name="connsiteY1" fmla="*/ 823913 h 1508582"/>
              <a:gd name="connsiteX2" fmla="*/ 1953418 w 4191793"/>
              <a:gd name="connsiteY2" fmla="*/ 1366838 h 1508582"/>
              <a:gd name="connsiteX3" fmla="*/ 0 w 4191793"/>
              <a:gd name="connsiteY3" fmla="*/ 1506537 h 150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793" h="1508582">
                <a:moveTo>
                  <a:pt x="4191793" y="0"/>
                </a:moveTo>
                <a:cubicBezTo>
                  <a:pt x="4158455" y="238125"/>
                  <a:pt x="3783011" y="596107"/>
                  <a:pt x="3409949" y="823913"/>
                </a:cubicBezTo>
                <a:cubicBezTo>
                  <a:pt x="3036887" y="1051719"/>
                  <a:pt x="2299493" y="1290638"/>
                  <a:pt x="1953418" y="1366838"/>
                </a:cubicBezTo>
                <a:cubicBezTo>
                  <a:pt x="1607343" y="1443038"/>
                  <a:pt x="636587" y="1522412"/>
                  <a:pt x="0" y="1506537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Sessantaquattro">
            <a:extLst>
              <a:ext uri="{FF2B5EF4-FFF2-40B4-BE49-F238E27FC236}">
                <a16:creationId xmlns:a16="http://schemas.microsoft.com/office/drawing/2014/main" id="{EF455936-9FE3-12D7-73DD-2AB1D0AD8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6" t="27295" r="7911" b="3603"/>
          <a:stretch/>
        </p:blipFill>
        <p:spPr bwMode="auto">
          <a:xfrm>
            <a:off x="4260457" y="788936"/>
            <a:ext cx="3707941" cy="217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Immagine 82" descr="Immagine che contiene caricatore, elettronica&#10;&#10;Descrizione generata automaticamente con attendibilità media">
            <a:extLst>
              <a:ext uri="{FF2B5EF4-FFF2-40B4-BE49-F238E27FC236}">
                <a16:creationId xmlns:a16="http://schemas.microsoft.com/office/drawing/2014/main" id="{BEE6BBF7-6B3E-9089-84D7-5482C066D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98" y="323883"/>
            <a:ext cx="1885299" cy="1844842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577DAEE5-2F28-2F61-96EB-C124C06ABB47}"/>
              </a:ext>
            </a:extLst>
          </p:cNvPr>
          <p:cNvGrpSpPr/>
          <p:nvPr/>
        </p:nvGrpSpPr>
        <p:grpSpPr>
          <a:xfrm rot="18423410">
            <a:off x="2126812" y="2013129"/>
            <a:ext cx="1625463" cy="1799615"/>
            <a:chOff x="2247417" y="1148625"/>
            <a:chExt cx="556472" cy="609599"/>
          </a:xfrm>
        </p:grpSpPr>
        <p:sp>
          <p:nvSpPr>
            <p:cNvPr id="28" name="Arco 27">
              <a:extLst>
                <a:ext uri="{FF2B5EF4-FFF2-40B4-BE49-F238E27FC236}">
                  <a16:creationId xmlns:a16="http://schemas.microsoft.com/office/drawing/2014/main" id="{C62F1331-E9A4-F7A9-F67E-24870EB7E789}"/>
                </a:ext>
              </a:extLst>
            </p:cNvPr>
            <p:cNvSpPr/>
            <p:nvPr/>
          </p:nvSpPr>
          <p:spPr>
            <a:xfrm>
              <a:off x="2247417" y="1326405"/>
              <a:ext cx="263078" cy="362953"/>
            </a:xfrm>
            <a:prstGeom prst="arc">
              <a:avLst>
                <a:gd name="adj1" fmla="val 16200000"/>
                <a:gd name="adj2" fmla="val 3143779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Arco 28">
              <a:extLst>
                <a:ext uri="{FF2B5EF4-FFF2-40B4-BE49-F238E27FC236}">
                  <a16:creationId xmlns:a16="http://schemas.microsoft.com/office/drawing/2014/main" id="{F24D7C61-6192-99D8-37BC-D66F81BE14EF}"/>
                </a:ext>
              </a:extLst>
            </p:cNvPr>
            <p:cNvSpPr/>
            <p:nvPr/>
          </p:nvSpPr>
          <p:spPr>
            <a:xfrm>
              <a:off x="2289171" y="1234351"/>
              <a:ext cx="358981" cy="495265"/>
            </a:xfrm>
            <a:prstGeom prst="arc">
              <a:avLst>
                <a:gd name="adj1" fmla="val 16200000"/>
                <a:gd name="adj2" fmla="val 3143779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Arco 29">
              <a:extLst>
                <a:ext uri="{FF2B5EF4-FFF2-40B4-BE49-F238E27FC236}">
                  <a16:creationId xmlns:a16="http://schemas.microsoft.com/office/drawing/2014/main" id="{7643BA00-4D97-98E1-5408-EFC59B60E52B}"/>
                </a:ext>
              </a:extLst>
            </p:cNvPr>
            <p:cNvSpPr/>
            <p:nvPr/>
          </p:nvSpPr>
          <p:spPr>
            <a:xfrm>
              <a:off x="2362036" y="1148625"/>
              <a:ext cx="441853" cy="609599"/>
            </a:xfrm>
            <a:prstGeom prst="arc">
              <a:avLst>
                <a:gd name="adj1" fmla="val 16200000"/>
                <a:gd name="adj2" fmla="val 3143779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05855FF6-0649-F1E7-31E6-3EE30EBD0099}"/>
              </a:ext>
            </a:extLst>
          </p:cNvPr>
          <p:cNvSpPr txBox="1"/>
          <p:nvPr/>
        </p:nvSpPr>
        <p:spPr>
          <a:xfrm>
            <a:off x="7620" y="78047"/>
            <a:ext cx="1218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How To Use </a:t>
            </a:r>
            <a:r>
              <a:rPr lang="it-IT" sz="2400" b="1" dirty="0" err="1"/>
              <a:t>SyncMini</a:t>
            </a:r>
            <a:endParaRPr lang="it-IT" sz="2400" b="1" dirty="0"/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06FDB740-07BB-81CF-BBAA-F4003475D56A}"/>
              </a:ext>
            </a:extLst>
          </p:cNvPr>
          <p:cNvSpPr txBox="1"/>
          <p:nvPr/>
        </p:nvSpPr>
        <p:spPr>
          <a:xfrm>
            <a:off x="12497" y="2736168"/>
            <a:ext cx="2048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The switch resets the </a:t>
            </a:r>
            <a:r>
              <a:rPr lang="it-IT" sz="1600" dirty="0" err="1"/>
              <a:t>Sync</a:t>
            </a:r>
            <a:r>
              <a:rPr lang="it-IT" sz="1600" dirty="0"/>
              <a:t> generation time pattern (</a:t>
            </a:r>
            <a:r>
              <a:rPr lang="it-IT" sz="1600" dirty="0" err="1"/>
              <a:t>not</a:t>
            </a:r>
            <a:r>
              <a:rPr lang="it-IT" sz="1600" dirty="0"/>
              <a:t> the code)</a:t>
            </a:r>
          </a:p>
        </p:txBody>
      </p:sp>
      <p:cxnSp>
        <p:nvCxnSpPr>
          <p:cNvPr id="89" name="Connettore 2 88">
            <a:extLst>
              <a:ext uri="{FF2B5EF4-FFF2-40B4-BE49-F238E27FC236}">
                <a16:creationId xmlns:a16="http://schemas.microsoft.com/office/drawing/2014/main" id="{FE725FCB-6C2D-101C-F422-8A83C8BE2AC6}"/>
              </a:ext>
            </a:extLst>
          </p:cNvPr>
          <p:cNvCxnSpPr>
            <a:cxnSpLocks/>
          </p:cNvCxnSpPr>
          <p:nvPr/>
        </p:nvCxnSpPr>
        <p:spPr>
          <a:xfrm flipH="1" flipV="1">
            <a:off x="1799519" y="3564576"/>
            <a:ext cx="303328" cy="2771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Figura a mano libera: forma 93">
            <a:extLst>
              <a:ext uri="{FF2B5EF4-FFF2-40B4-BE49-F238E27FC236}">
                <a16:creationId xmlns:a16="http://schemas.microsoft.com/office/drawing/2014/main" id="{5949A1A4-E36E-6325-E8F7-2880894F0BED}"/>
              </a:ext>
            </a:extLst>
          </p:cNvPr>
          <p:cNvSpPr/>
          <p:nvPr/>
        </p:nvSpPr>
        <p:spPr>
          <a:xfrm>
            <a:off x="2571750" y="3967163"/>
            <a:ext cx="1462088" cy="253607"/>
          </a:xfrm>
          <a:custGeom>
            <a:avLst/>
            <a:gdLst>
              <a:gd name="connsiteX0" fmla="*/ 1462088 w 1462088"/>
              <a:gd name="connsiteY0" fmla="*/ 0 h 253607"/>
              <a:gd name="connsiteX1" fmla="*/ 1276350 w 1462088"/>
              <a:gd name="connsiteY1" fmla="*/ 185737 h 253607"/>
              <a:gd name="connsiteX2" fmla="*/ 838200 w 1462088"/>
              <a:gd name="connsiteY2" fmla="*/ 247650 h 253607"/>
              <a:gd name="connsiteX3" fmla="*/ 0 w 1462088"/>
              <a:gd name="connsiteY3" fmla="*/ 247650 h 253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2088" h="253607">
                <a:moveTo>
                  <a:pt x="1462088" y="0"/>
                </a:moveTo>
                <a:cubicBezTo>
                  <a:pt x="1421209" y="72231"/>
                  <a:pt x="1380331" y="144462"/>
                  <a:pt x="1276350" y="185737"/>
                </a:cubicBezTo>
                <a:cubicBezTo>
                  <a:pt x="1172369" y="227012"/>
                  <a:pt x="1050925" y="237331"/>
                  <a:pt x="838200" y="247650"/>
                </a:cubicBezTo>
                <a:cubicBezTo>
                  <a:pt x="625475" y="257969"/>
                  <a:pt x="312737" y="252809"/>
                  <a:pt x="0" y="247650"/>
                </a:cubicBezTo>
              </a:path>
            </a:pathLst>
          </a:custGeom>
          <a:noFill/>
          <a:ln>
            <a:prstDash val="soli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5" name="Figura a mano libera: forma 94">
            <a:extLst>
              <a:ext uri="{FF2B5EF4-FFF2-40B4-BE49-F238E27FC236}">
                <a16:creationId xmlns:a16="http://schemas.microsoft.com/office/drawing/2014/main" id="{1D538C99-4BF5-EF57-22FF-1A3A02424511}"/>
              </a:ext>
            </a:extLst>
          </p:cNvPr>
          <p:cNvSpPr/>
          <p:nvPr/>
        </p:nvSpPr>
        <p:spPr>
          <a:xfrm>
            <a:off x="2569471" y="3972665"/>
            <a:ext cx="2817845" cy="253607"/>
          </a:xfrm>
          <a:custGeom>
            <a:avLst/>
            <a:gdLst>
              <a:gd name="connsiteX0" fmla="*/ 1462088 w 1462088"/>
              <a:gd name="connsiteY0" fmla="*/ 0 h 253607"/>
              <a:gd name="connsiteX1" fmla="*/ 1276350 w 1462088"/>
              <a:gd name="connsiteY1" fmla="*/ 185737 h 253607"/>
              <a:gd name="connsiteX2" fmla="*/ 838200 w 1462088"/>
              <a:gd name="connsiteY2" fmla="*/ 247650 h 253607"/>
              <a:gd name="connsiteX3" fmla="*/ 0 w 1462088"/>
              <a:gd name="connsiteY3" fmla="*/ 247650 h 253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2088" h="253607">
                <a:moveTo>
                  <a:pt x="1462088" y="0"/>
                </a:moveTo>
                <a:cubicBezTo>
                  <a:pt x="1421209" y="72231"/>
                  <a:pt x="1380331" y="144462"/>
                  <a:pt x="1276350" y="185737"/>
                </a:cubicBezTo>
                <a:cubicBezTo>
                  <a:pt x="1172369" y="227012"/>
                  <a:pt x="1050925" y="237331"/>
                  <a:pt x="838200" y="247650"/>
                </a:cubicBezTo>
                <a:cubicBezTo>
                  <a:pt x="625475" y="257969"/>
                  <a:pt x="312737" y="252809"/>
                  <a:pt x="0" y="247650"/>
                </a:cubicBezTo>
              </a:path>
            </a:pathLst>
          </a:custGeom>
          <a:noFill/>
          <a:ln>
            <a:prstDash val="soli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24" name="Figura a mano libera: forma 1023">
            <a:extLst>
              <a:ext uri="{FF2B5EF4-FFF2-40B4-BE49-F238E27FC236}">
                <a16:creationId xmlns:a16="http://schemas.microsoft.com/office/drawing/2014/main" id="{51DDF296-97B3-B9BA-E024-7B03437C9919}"/>
              </a:ext>
            </a:extLst>
          </p:cNvPr>
          <p:cNvSpPr/>
          <p:nvPr/>
        </p:nvSpPr>
        <p:spPr>
          <a:xfrm>
            <a:off x="2560003" y="3972665"/>
            <a:ext cx="4146278" cy="253607"/>
          </a:xfrm>
          <a:custGeom>
            <a:avLst/>
            <a:gdLst>
              <a:gd name="connsiteX0" fmla="*/ 1462088 w 1462088"/>
              <a:gd name="connsiteY0" fmla="*/ 0 h 253607"/>
              <a:gd name="connsiteX1" fmla="*/ 1276350 w 1462088"/>
              <a:gd name="connsiteY1" fmla="*/ 185737 h 253607"/>
              <a:gd name="connsiteX2" fmla="*/ 838200 w 1462088"/>
              <a:gd name="connsiteY2" fmla="*/ 247650 h 253607"/>
              <a:gd name="connsiteX3" fmla="*/ 0 w 1462088"/>
              <a:gd name="connsiteY3" fmla="*/ 247650 h 253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2088" h="253607">
                <a:moveTo>
                  <a:pt x="1462088" y="0"/>
                </a:moveTo>
                <a:cubicBezTo>
                  <a:pt x="1421209" y="72231"/>
                  <a:pt x="1380331" y="144462"/>
                  <a:pt x="1276350" y="185737"/>
                </a:cubicBezTo>
                <a:cubicBezTo>
                  <a:pt x="1172369" y="227012"/>
                  <a:pt x="1050925" y="237331"/>
                  <a:pt x="838200" y="247650"/>
                </a:cubicBezTo>
                <a:cubicBezTo>
                  <a:pt x="625475" y="257969"/>
                  <a:pt x="312737" y="252809"/>
                  <a:pt x="0" y="247650"/>
                </a:cubicBezTo>
              </a:path>
            </a:pathLst>
          </a:custGeom>
          <a:noFill/>
          <a:ln>
            <a:prstDash val="soli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27" name="CasellaDiTesto 1026">
            <a:extLst>
              <a:ext uri="{FF2B5EF4-FFF2-40B4-BE49-F238E27FC236}">
                <a16:creationId xmlns:a16="http://schemas.microsoft.com/office/drawing/2014/main" id="{7181E0A7-5F46-78A8-901B-0A45D9E7A1C5}"/>
              </a:ext>
            </a:extLst>
          </p:cNvPr>
          <p:cNvSpPr txBox="1"/>
          <p:nvPr/>
        </p:nvSpPr>
        <p:spPr>
          <a:xfrm>
            <a:off x="3764821" y="4191914"/>
            <a:ext cx="8148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LED </a:t>
            </a:r>
            <a:r>
              <a:rPr lang="it-IT" sz="1200" dirty="0" err="1"/>
              <a:t>blinks</a:t>
            </a:r>
            <a:endParaRPr lang="it-IT" sz="1200" dirty="0"/>
          </a:p>
        </p:txBody>
      </p:sp>
      <p:sp>
        <p:nvSpPr>
          <p:cNvPr id="1028" name="CasellaDiTesto 1027">
            <a:extLst>
              <a:ext uri="{FF2B5EF4-FFF2-40B4-BE49-F238E27FC236}">
                <a16:creationId xmlns:a16="http://schemas.microsoft.com/office/drawing/2014/main" id="{D8295FF3-A378-FA7C-4C01-4A63FF9EEA0B}"/>
              </a:ext>
            </a:extLst>
          </p:cNvPr>
          <p:cNvSpPr txBox="1"/>
          <p:nvPr/>
        </p:nvSpPr>
        <p:spPr>
          <a:xfrm>
            <a:off x="8100919" y="634197"/>
            <a:ext cx="38070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The </a:t>
            </a:r>
            <a:r>
              <a:rPr lang="it-IT" sz="1600" dirty="0" err="1"/>
              <a:t>pulse</a:t>
            </a:r>
            <a:r>
              <a:rPr lang="it-IT" sz="1600" dirty="0"/>
              <a:t> </a:t>
            </a:r>
            <a:r>
              <a:rPr lang="it-IT" sz="1600" dirty="0" err="1"/>
              <a:t>received</a:t>
            </a:r>
            <a:r>
              <a:rPr lang="it-IT" sz="1600" dirty="0"/>
              <a:t> by the WiFi devices sets the bit 15 (MSB) of the </a:t>
            </a:r>
            <a:r>
              <a:rPr lang="it-IT" sz="1600" dirty="0" err="1"/>
              <a:t>accessory</a:t>
            </a:r>
            <a:r>
              <a:rPr lang="it-IT" sz="1600" dirty="0"/>
              <a:t> </a:t>
            </a:r>
            <a:r>
              <a:rPr lang="it-IT" sz="1600" dirty="0" err="1"/>
              <a:t>channel</a:t>
            </a:r>
            <a:r>
              <a:rPr lang="it-IT" sz="1600" dirty="0"/>
              <a:t> 1. Offline </a:t>
            </a:r>
            <a:r>
              <a:rPr lang="it-IT" sz="1600" dirty="0" err="1"/>
              <a:t>it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</a:t>
            </a:r>
            <a:r>
              <a:rPr lang="it-IT" sz="1600" dirty="0" err="1"/>
              <a:t>possible</a:t>
            </a:r>
            <a:r>
              <a:rPr lang="it-IT" sz="1600" dirty="0"/>
              <a:t> to check </a:t>
            </a:r>
            <a:r>
              <a:rPr lang="it-IT" sz="1600" dirty="0" err="1"/>
              <a:t>this</a:t>
            </a:r>
            <a:r>
              <a:rPr lang="it-IT" sz="1600" dirty="0"/>
              <a:t> bit and use </a:t>
            </a:r>
            <a:r>
              <a:rPr lang="it-IT" sz="1600" dirty="0" err="1"/>
              <a:t>it</a:t>
            </a:r>
            <a:r>
              <a:rPr lang="it-IT" sz="1600" dirty="0"/>
              <a:t> to </a:t>
            </a:r>
            <a:r>
              <a:rPr lang="it-IT" sz="1600" dirty="0" err="1"/>
              <a:t>align</a:t>
            </a:r>
            <a:r>
              <a:rPr lang="it-IT" sz="1600" dirty="0"/>
              <a:t> </a:t>
            </a:r>
            <a:r>
              <a:rPr lang="it-IT" sz="1600" dirty="0" err="1"/>
              <a:t>different</a:t>
            </a:r>
            <a:r>
              <a:rPr lang="it-IT" sz="1600" dirty="0"/>
              <a:t> wireless devices or </a:t>
            </a:r>
            <a:r>
              <a:rPr lang="it-IT" sz="1600" dirty="0" err="1"/>
              <a:t>other</a:t>
            </a:r>
            <a:r>
              <a:rPr lang="it-IT" sz="1600" dirty="0"/>
              <a:t> </a:t>
            </a:r>
            <a:r>
              <a:rPr lang="it-IT" sz="1600" dirty="0" err="1"/>
              <a:t>acquisition</a:t>
            </a:r>
            <a:r>
              <a:rPr lang="it-IT" sz="1600" dirty="0"/>
              <a:t> systems </a:t>
            </a:r>
            <a:r>
              <a:rPr lang="it-IT" sz="1600" dirty="0" err="1"/>
              <a:t>receiving</a:t>
            </a:r>
            <a:r>
              <a:rPr lang="it-IT" sz="1600" dirty="0"/>
              <a:t> the trigger </a:t>
            </a:r>
            <a:r>
              <a:rPr lang="it-IT" sz="1600" dirty="0" err="1"/>
              <a:t>signal</a:t>
            </a:r>
            <a:r>
              <a:rPr lang="it-IT" sz="1600" dirty="0"/>
              <a:t> from the BNC. The </a:t>
            </a:r>
            <a:r>
              <a:rPr lang="it-IT" sz="1600" dirty="0" err="1"/>
              <a:t>SyncCode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</a:t>
            </a:r>
            <a:r>
              <a:rPr lang="it-IT" sz="1600" dirty="0" err="1"/>
              <a:t>available</a:t>
            </a:r>
            <a:r>
              <a:rPr lang="it-IT" sz="1600" dirty="0"/>
              <a:t> </a:t>
            </a:r>
            <a:r>
              <a:rPr lang="it-IT" sz="1600" dirty="0" err="1"/>
              <a:t>few</a:t>
            </a:r>
            <a:r>
              <a:rPr lang="it-IT" sz="1600" dirty="0"/>
              <a:t> samples </a:t>
            </a:r>
            <a:r>
              <a:rPr lang="it-IT" sz="1600" dirty="0" err="1"/>
              <a:t>later</a:t>
            </a:r>
            <a:r>
              <a:rPr lang="it-IT" sz="1600" dirty="0"/>
              <a:t> the </a:t>
            </a:r>
            <a:r>
              <a:rPr lang="it-IT" sz="1600" dirty="0" err="1"/>
              <a:t>Sync</a:t>
            </a:r>
            <a:r>
              <a:rPr lang="it-IT" sz="1600" dirty="0"/>
              <a:t> bit on the </a:t>
            </a:r>
            <a:r>
              <a:rPr lang="it-IT" sz="1600" dirty="0" err="1"/>
              <a:t>Acessory</a:t>
            </a:r>
            <a:r>
              <a:rPr lang="it-IT" sz="1600" dirty="0"/>
              <a:t> </a:t>
            </a:r>
            <a:r>
              <a:rPr lang="it-IT" sz="1600" dirty="0" err="1"/>
              <a:t>channel</a:t>
            </a:r>
            <a:r>
              <a:rPr lang="it-IT" sz="1600" dirty="0"/>
              <a:t> 1 on bits 14..8.</a:t>
            </a:r>
          </a:p>
        </p:txBody>
      </p:sp>
    </p:spTree>
    <p:extLst>
      <p:ext uri="{BB962C8B-B14F-4D97-AF65-F5344CB8AC3E}">
        <p14:creationId xmlns:p14="http://schemas.microsoft.com/office/powerpoint/2010/main" val="17213510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151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Enrico Merlo</dc:creator>
  <cp:lastModifiedBy>Enrico Merlo</cp:lastModifiedBy>
  <cp:revision>1</cp:revision>
  <dcterms:created xsi:type="dcterms:W3CDTF">2023-07-03T11:39:12Z</dcterms:created>
  <dcterms:modified xsi:type="dcterms:W3CDTF">2023-07-03T13:08:50Z</dcterms:modified>
</cp:coreProperties>
</file>